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7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3590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74327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177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77368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9411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20956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15933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42356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6532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68865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52969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94D71-54B4-48E1-943F-BEBDCB4084DD}" type="datetimeFigureOut">
              <a:rPr lang="uk-UA" smtClean="0"/>
              <a:t>30.10.2023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5BCA2-4CF0-4C0B-8DFB-27D936854A21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28037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7F8123-470E-4C17-BADE-92BCC6AD5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4530FC-E901-47FE-99B0-41F501C4C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3071" y="387927"/>
            <a:ext cx="7772400" cy="1625744"/>
          </a:xfrm>
        </p:spPr>
        <p:txBody>
          <a:bodyPr>
            <a:normAutofit/>
          </a:bodyPr>
          <a:lstStyle/>
          <a:p>
            <a:r>
              <a:rPr lang="uk-UA" sz="4400" dirty="0"/>
              <a:t>Ліцензійна діяльність у сфері інтелектуальної власності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83F906BC-7152-4D92-BF5B-6146B1272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5273963"/>
            <a:ext cx="4638963" cy="953654"/>
          </a:xfrm>
        </p:spPr>
        <p:txBody>
          <a:bodyPr/>
          <a:lstStyle/>
          <a:p>
            <a:r>
              <a:rPr lang="uk-UA" dirty="0"/>
              <a:t>Виконав студент 544 групи</a:t>
            </a:r>
          </a:p>
          <a:p>
            <a:r>
              <a:rPr lang="uk-UA" dirty="0"/>
              <a:t>Максимович Микола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72717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56FFAC7A-0B18-4DC6-94C4-6D44D788B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2745841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1DD337DC-348E-4FD3-861B-D9D9CCD7E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6375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3582C5AE-2824-42B5-8EE7-E15C82CC8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515817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92E77DD2-816F-4EEE-906A-9DE4F6AB6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2851507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EBC96CE6-7A40-423A-B113-508751133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409452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B46ECED5-1D31-4CDF-AC83-3286A9FCE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1597175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CF53F027-78C7-404A-930A-7718256C4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3910744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7F03BDFE-E466-4AEC-AA7A-5231845ACA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768752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0F461-6140-4C5D-9581-E18C0B507C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8260EC1-7523-430E-BE39-A4AA8973C7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D7CD9400-F303-486B-8857-CD3C2274A2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00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E7680D-B367-4B78-83B2-3426258D5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4D3F2A0E-766B-435F-8FA6-77F47A244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3999" cy="6858000"/>
          </a:xfrm>
        </p:spPr>
      </p:pic>
    </p:spTree>
    <p:extLst>
      <p:ext uri="{BB962C8B-B14F-4D97-AF65-F5344CB8AC3E}">
        <p14:creationId xmlns:p14="http://schemas.microsoft.com/office/powerpoint/2010/main" val="300699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B9194E-6006-4D79-BB9B-19694807F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6EAA35F3-A138-4ACD-9878-10D4365D5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2844311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84318-EDFE-4ECA-9BCC-4E18425AA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D68474F8-5D97-47C4-B9CC-A491093951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1807125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9BAC4-F511-47B6-86B7-B5738BF8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ADAE01FE-2272-4BB3-A7DD-21E7875BC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833213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F80324E4-6B84-4037-808B-4E33B301E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2195060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56128B6A-9C7D-4B71-B4BE-71A65C15E0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71708" cy="6878782"/>
          </a:xfrm>
        </p:spPr>
      </p:pic>
    </p:spTree>
    <p:extLst>
      <p:ext uri="{BB962C8B-B14F-4D97-AF65-F5344CB8AC3E}">
        <p14:creationId xmlns:p14="http://schemas.microsoft.com/office/powerpoint/2010/main" val="809839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361EE-BFF6-4FCB-AA94-DD57AC43A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D5C7B912-CADC-4BA8-B7C2-BEFBE589C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9144000" cy="6858001"/>
          </a:xfrm>
        </p:spPr>
      </p:pic>
    </p:spTree>
    <p:extLst>
      <p:ext uri="{BB962C8B-B14F-4D97-AF65-F5344CB8AC3E}">
        <p14:creationId xmlns:p14="http://schemas.microsoft.com/office/powerpoint/2010/main" val="31074046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12</Words>
  <Application>Microsoft Office PowerPoint</Application>
  <PresentationFormat>Екран (4:3)</PresentationFormat>
  <Paragraphs>3</Paragraphs>
  <Slides>17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Тема Office</vt:lpstr>
      <vt:lpstr>Ліцензійна діяльність у сфері інтелектуальної власності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Микола Максимович</dc:creator>
  <cp:lastModifiedBy>Микола Максимович</cp:lastModifiedBy>
  <cp:revision>2</cp:revision>
  <dcterms:created xsi:type="dcterms:W3CDTF">2023-10-30T08:39:23Z</dcterms:created>
  <dcterms:modified xsi:type="dcterms:W3CDTF">2023-10-30T08:51:53Z</dcterms:modified>
</cp:coreProperties>
</file>

<file path=docProps/thumbnail.jpeg>
</file>